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74" r:id="rId3"/>
    <p:sldId id="257" r:id="rId4"/>
    <p:sldId id="259" r:id="rId5"/>
    <p:sldId id="260" r:id="rId6"/>
    <p:sldId id="261" r:id="rId7"/>
    <p:sldId id="262" r:id="rId8"/>
    <p:sldId id="263" r:id="rId9"/>
    <p:sldId id="264" r:id="rId10"/>
    <p:sldId id="275" r:id="rId11"/>
    <p:sldId id="276" r:id="rId12"/>
    <p:sldId id="265" r:id="rId13"/>
    <p:sldId id="279" r:id="rId14"/>
    <p:sldId id="278" r:id="rId15"/>
    <p:sldId id="28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6A6C-FFFD-4A21-B094-6FCA8A443EE5}" v="2" dt="2023-05-02T19:58:23.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userId="728cc1957d93c337" providerId="LiveId" clId="{12166A6C-FFFD-4A21-B094-6FCA8A443EE5}"/>
    <pc:docChg chg="undo custSel addSld delSld modSld">
      <pc:chgData name="Ali" userId="728cc1957d93c337" providerId="LiveId" clId="{12166A6C-FFFD-4A21-B094-6FCA8A443EE5}" dt="2023-05-02T20:27:59.752" v="240" actId="207"/>
      <pc:docMkLst>
        <pc:docMk/>
      </pc:docMkLst>
      <pc:sldChg chg="delSp mod">
        <pc:chgData name="Ali" userId="728cc1957d93c337" providerId="LiveId" clId="{12166A6C-FFFD-4A21-B094-6FCA8A443EE5}" dt="2023-05-02T19:26:52.556" v="0" actId="21"/>
        <pc:sldMkLst>
          <pc:docMk/>
          <pc:sldMk cId="636374774" sldId="256"/>
        </pc:sldMkLst>
        <pc:spChg chg="del">
          <ac:chgData name="Ali" userId="728cc1957d93c337" providerId="LiveId" clId="{12166A6C-FFFD-4A21-B094-6FCA8A443EE5}" dt="2023-05-02T19:26:52.556" v="0" actId="21"/>
          <ac:spMkLst>
            <pc:docMk/>
            <pc:sldMk cId="636374774" sldId="256"/>
            <ac:spMk id="3" creationId="{00000000-0000-0000-0000-000000000000}"/>
          </ac:spMkLst>
        </pc:spChg>
      </pc:sldChg>
      <pc:sldChg chg="modSp mod">
        <pc:chgData name="Ali" userId="728cc1957d93c337" providerId="LiveId" clId="{12166A6C-FFFD-4A21-B094-6FCA8A443EE5}" dt="2023-05-02T20:27:53.283" v="239" actId="207"/>
        <pc:sldMkLst>
          <pc:docMk/>
          <pc:sldMk cId="2368187593" sldId="257"/>
        </pc:sldMkLst>
        <pc:spChg chg="mod">
          <ac:chgData name="Ali" userId="728cc1957d93c337" providerId="LiveId" clId="{12166A6C-FFFD-4A21-B094-6FCA8A443EE5}" dt="2023-05-02T20:27:53.283" v="239" actId="207"/>
          <ac:spMkLst>
            <pc:docMk/>
            <pc:sldMk cId="2368187593" sldId="257"/>
            <ac:spMk id="2" creationId="{00000000-0000-0000-0000-000000000000}"/>
          </ac:spMkLst>
        </pc:spChg>
        <pc:spChg chg="mod">
          <ac:chgData name="Ali" userId="728cc1957d93c337" providerId="LiveId" clId="{12166A6C-FFFD-4A21-B094-6FCA8A443EE5}" dt="2023-05-02T19:30:31.589" v="30" actId="14100"/>
          <ac:spMkLst>
            <pc:docMk/>
            <pc:sldMk cId="2368187593" sldId="257"/>
            <ac:spMk id="3" creationId="{00000000-0000-0000-0000-000000000000}"/>
          </ac:spMkLst>
        </pc:spChg>
      </pc:sldChg>
      <pc:sldChg chg="modSp del mod">
        <pc:chgData name="Ali" userId="728cc1957d93c337" providerId="LiveId" clId="{12166A6C-FFFD-4A21-B094-6FCA8A443EE5}" dt="2023-05-02T19:31:51.314" v="39" actId="2696"/>
        <pc:sldMkLst>
          <pc:docMk/>
          <pc:sldMk cId="4180409036" sldId="258"/>
        </pc:sldMkLst>
        <pc:spChg chg="mod">
          <ac:chgData name="Ali" userId="728cc1957d93c337" providerId="LiveId" clId="{12166A6C-FFFD-4A21-B094-6FCA8A443EE5}" dt="2023-05-02T19:31:10.899" v="37" actId="14100"/>
          <ac:spMkLst>
            <pc:docMk/>
            <pc:sldMk cId="4180409036" sldId="258"/>
            <ac:spMk id="3" creationId="{00000000-0000-0000-0000-000000000000}"/>
          </ac:spMkLst>
        </pc:spChg>
      </pc:sldChg>
      <pc:sldChg chg="modSp mod">
        <pc:chgData name="Ali" userId="728cc1957d93c337" providerId="LiveId" clId="{12166A6C-FFFD-4A21-B094-6FCA8A443EE5}" dt="2023-05-02T20:27:47.232" v="238" actId="207"/>
        <pc:sldMkLst>
          <pc:docMk/>
          <pc:sldMk cId="2177431204" sldId="259"/>
        </pc:sldMkLst>
        <pc:spChg chg="mod">
          <ac:chgData name="Ali" userId="728cc1957d93c337" providerId="LiveId" clId="{12166A6C-FFFD-4A21-B094-6FCA8A443EE5}" dt="2023-05-02T20:27:47.232" v="238" actId="207"/>
          <ac:spMkLst>
            <pc:docMk/>
            <pc:sldMk cId="2177431204" sldId="259"/>
            <ac:spMk id="2" creationId="{00000000-0000-0000-0000-000000000000}"/>
          </ac:spMkLst>
        </pc:spChg>
      </pc:sldChg>
      <pc:sldChg chg="modSp mod">
        <pc:chgData name="Ali" userId="728cc1957d93c337" providerId="LiveId" clId="{12166A6C-FFFD-4A21-B094-6FCA8A443EE5}" dt="2023-05-02T20:27:39.033" v="237" actId="207"/>
        <pc:sldMkLst>
          <pc:docMk/>
          <pc:sldMk cId="554225169" sldId="260"/>
        </pc:sldMkLst>
        <pc:spChg chg="mod">
          <ac:chgData name="Ali" userId="728cc1957d93c337" providerId="LiveId" clId="{12166A6C-FFFD-4A21-B094-6FCA8A443EE5}" dt="2023-05-02T20:27:39.033" v="237" actId="207"/>
          <ac:spMkLst>
            <pc:docMk/>
            <pc:sldMk cId="554225169" sldId="260"/>
            <ac:spMk id="2" creationId="{00000000-0000-0000-0000-000000000000}"/>
          </ac:spMkLst>
        </pc:spChg>
      </pc:sldChg>
      <pc:sldChg chg="modSp mod">
        <pc:chgData name="Ali" userId="728cc1957d93c337" providerId="LiveId" clId="{12166A6C-FFFD-4A21-B094-6FCA8A443EE5}" dt="2023-05-02T19:36:42.132" v="57" actId="2710"/>
        <pc:sldMkLst>
          <pc:docMk/>
          <pc:sldMk cId="1946464048" sldId="261"/>
        </pc:sldMkLst>
        <pc:spChg chg="mod">
          <ac:chgData name="Ali" userId="728cc1957d93c337" providerId="LiveId" clId="{12166A6C-FFFD-4A21-B094-6FCA8A443EE5}" dt="2023-05-02T19:36:42.132" v="57" actId="2710"/>
          <ac:spMkLst>
            <pc:docMk/>
            <pc:sldMk cId="1946464048" sldId="261"/>
            <ac:spMk id="3" creationId="{00000000-0000-0000-0000-000000000000}"/>
          </ac:spMkLst>
        </pc:spChg>
      </pc:sldChg>
      <pc:sldChg chg="delSp modSp mod">
        <pc:chgData name="Ali" userId="728cc1957d93c337" providerId="LiveId" clId="{12166A6C-FFFD-4A21-B094-6FCA8A443EE5}" dt="2023-05-02T19:38:24.502" v="68" actId="255"/>
        <pc:sldMkLst>
          <pc:docMk/>
          <pc:sldMk cId="52939881" sldId="262"/>
        </pc:sldMkLst>
        <pc:spChg chg="del">
          <ac:chgData name="Ali" userId="728cc1957d93c337" providerId="LiveId" clId="{12166A6C-FFFD-4A21-B094-6FCA8A443EE5}" dt="2023-05-02T19:33:24.199" v="43" actId="21"/>
          <ac:spMkLst>
            <pc:docMk/>
            <pc:sldMk cId="52939881" sldId="262"/>
            <ac:spMk id="2" creationId="{00000000-0000-0000-0000-000000000000}"/>
          </ac:spMkLst>
        </pc:spChg>
        <pc:spChg chg="mod">
          <ac:chgData name="Ali" userId="728cc1957d93c337" providerId="LiveId" clId="{12166A6C-FFFD-4A21-B094-6FCA8A443EE5}" dt="2023-05-02T19:38:24.502" v="68" actId="255"/>
          <ac:spMkLst>
            <pc:docMk/>
            <pc:sldMk cId="52939881" sldId="262"/>
            <ac:spMk id="3" creationId="{00000000-0000-0000-0000-000000000000}"/>
          </ac:spMkLst>
        </pc:spChg>
      </pc:sldChg>
      <pc:sldChg chg="modSp mod">
        <pc:chgData name="Ali" userId="728cc1957d93c337" providerId="LiveId" clId="{12166A6C-FFFD-4A21-B094-6FCA8A443EE5}" dt="2023-05-02T19:45:06.118" v="99" actId="1076"/>
        <pc:sldMkLst>
          <pc:docMk/>
          <pc:sldMk cId="4157695161" sldId="263"/>
        </pc:sldMkLst>
        <pc:spChg chg="mod">
          <ac:chgData name="Ali" userId="728cc1957d93c337" providerId="LiveId" clId="{12166A6C-FFFD-4A21-B094-6FCA8A443EE5}" dt="2023-05-02T19:39:05.505" v="69" actId="207"/>
          <ac:spMkLst>
            <pc:docMk/>
            <pc:sldMk cId="4157695161" sldId="263"/>
            <ac:spMk id="2" creationId="{00000000-0000-0000-0000-000000000000}"/>
          </ac:spMkLst>
        </pc:spChg>
        <pc:spChg chg="mod">
          <ac:chgData name="Ali" userId="728cc1957d93c337" providerId="LiveId" clId="{12166A6C-FFFD-4A21-B094-6FCA8A443EE5}" dt="2023-05-02T19:45:06.118" v="99" actId="1076"/>
          <ac:spMkLst>
            <pc:docMk/>
            <pc:sldMk cId="4157695161" sldId="263"/>
            <ac:spMk id="3" creationId="{00000000-0000-0000-0000-000000000000}"/>
          </ac:spMkLst>
        </pc:spChg>
      </pc:sldChg>
      <pc:sldChg chg="delSp modSp mod">
        <pc:chgData name="Ali" userId="728cc1957d93c337" providerId="LiveId" clId="{12166A6C-FFFD-4A21-B094-6FCA8A443EE5}" dt="2023-05-02T19:49:41.935" v="127" actId="113"/>
        <pc:sldMkLst>
          <pc:docMk/>
          <pc:sldMk cId="2622782992" sldId="264"/>
        </pc:sldMkLst>
        <pc:spChg chg="del">
          <ac:chgData name="Ali" userId="728cc1957d93c337" providerId="LiveId" clId="{12166A6C-FFFD-4A21-B094-6FCA8A443EE5}" dt="2023-05-02T19:40:44.407" v="71" actId="21"/>
          <ac:spMkLst>
            <pc:docMk/>
            <pc:sldMk cId="2622782992" sldId="264"/>
            <ac:spMk id="2" creationId="{00000000-0000-0000-0000-000000000000}"/>
          </ac:spMkLst>
        </pc:spChg>
        <pc:spChg chg="mod">
          <ac:chgData name="Ali" userId="728cc1957d93c337" providerId="LiveId" clId="{12166A6C-FFFD-4A21-B094-6FCA8A443EE5}" dt="2023-05-02T19:49:41.935" v="127" actId="113"/>
          <ac:spMkLst>
            <pc:docMk/>
            <pc:sldMk cId="2622782992" sldId="264"/>
            <ac:spMk id="3" creationId="{00000000-0000-0000-0000-000000000000}"/>
          </ac:spMkLst>
        </pc:spChg>
      </pc:sldChg>
      <pc:sldChg chg="delSp modSp mod">
        <pc:chgData name="Ali" userId="728cc1957d93c337" providerId="LiveId" clId="{12166A6C-FFFD-4A21-B094-6FCA8A443EE5}" dt="2023-05-02T20:13:14.005" v="176" actId="20577"/>
        <pc:sldMkLst>
          <pc:docMk/>
          <pc:sldMk cId="2781324777" sldId="265"/>
        </pc:sldMkLst>
        <pc:spChg chg="del">
          <ac:chgData name="Ali" userId="728cc1957d93c337" providerId="LiveId" clId="{12166A6C-FFFD-4A21-B094-6FCA8A443EE5}" dt="2023-05-02T19:45:45.120" v="100" actId="21"/>
          <ac:spMkLst>
            <pc:docMk/>
            <pc:sldMk cId="2781324777" sldId="265"/>
            <ac:spMk id="2" creationId="{00000000-0000-0000-0000-000000000000}"/>
          </ac:spMkLst>
        </pc:spChg>
        <pc:spChg chg="mod">
          <ac:chgData name="Ali" userId="728cc1957d93c337" providerId="LiveId" clId="{12166A6C-FFFD-4A21-B094-6FCA8A443EE5}" dt="2023-05-02T20:13:14.005" v="176" actId="20577"/>
          <ac:spMkLst>
            <pc:docMk/>
            <pc:sldMk cId="2781324777" sldId="265"/>
            <ac:spMk id="3" creationId="{00000000-0000-0000-0000-000000000000}"/>
          </ac:spMkLst>
        </pc:spChg>
      </pc:sldChg>
      <pc:sldChg chg="delSp modSp del mod">
        <pc:chgData name="Ali" userId="728cc1957d93c337" providerId="LiveId" clId="{12166A6C-FFFD-4A21-B094-6FCA8A443EE5}" dt="2023-05-02T19:58:40.545" v="157" actId="2696"/>
        <pc:sldMkLst>
          <pc:docMk/>
          <pc:sldMk cId="3444338140" sldId="266"/>
        </pc:sldMkLst>
        <pc:spChg chg="del">
          <ac:chgData name="Ali" userId="728cc1957d93c337" providerId="LiveId" clId="{12166A6C-FFFD-4A21-B094-6FCA8A443EE5}" dt="2023-05-02T19:52:48.780" v="132" actId="21"/>
          <ac:spMkLst>
            <pc:docMk/>
            <pc:sldMk cId="3444338140" sldId="266"/>
            <ac:spMk id="2" creationId="{00000000-0000-0000-0000-000000000000}"/>
          </ac:spMkLst>
        </pc:spChg>
        <pc:spChg chg="del mod">
          <ac:chgData name="Ali" userId="728cc1957d93c337" providerId="LiveId" clId="{12166A6C-FFFD-4A21-B094-6FCA8A443EE5}" dt="2023-05-02T19:58:18.906" v="155" actId="21"/>
          <ac:spMkLst>
            <pc:docMk/>
            <pc:sldMk cId="3444338140" sldId="266"/>
            <ac:spMk id="3" creationId="{00000000-0000-0000-0000-000000000000}"/>
          </ac:spMkLst>
        </pc:spChg>
        <pc:picChg chg="mod">
          <ac:chgData name="Ali" userId="728cc1957d93c337" providerId="LiveId" clId="{12166A6C-FFFD-4A21-B094-6FCA8A443EE5}" dt="2023-05-02T19:58:23.979" v="156" actId="1076"/>
          <ac:picMkLst>
            <pc:docMk/>
            <pc:sldMk cId="3444338140" sldId="266"/>
            <ac:picMk id="5122" creationId="{00000000-0000-0000-0000-000000000000}"/>
          </ac:picMkLst>
        </pc:picChg>
      </pc:sldChg>
      <pc:sldChg chg="del">
        <pc:chgData name="Ali" userId="728cc1957d93c337" providerId="LiveId" clId="{12166A6C-FFFD-4A21-B094-6FCA8A443EE5}" dt="2023-05-02T20:26:10.052" v="221" actId="2696"/>
        <pc:sldMkLst>
          <pc:docMk/>
          <pc:sldMk cId="3918429576" sldId="267"/>
        </pc:sldMkLst>
      </pc:sldChg>
      <pc:sldChg chg="del">
        <pc:chgData name="Ali" userId="728cc1957d93c337" providerId="LiveId" clId="{12166A6C-FFFD-4A21-B094-6FCA8A443EE5}" dt="2023-05-02T20:26:03.961" v="220" actId="2696"/>
        <pc:sldMkLst>
          <pc:docMk/>
          <pc:sldMk cId="1933135836" sldId="268"/>
        </pc:sldMkLst>
      </pc:sldChg>
      <pc:sldChg chg="del">
        <pc:chgData name="Ali" userId="728cc1957d93c337" providerId="LiveId" clId="{12166A6C-FFFD-4A21-B094-6FCA8A443EE5}" dt="2023-05-02T20:14:56.944" v="177" actId="2696"/>
        <pc:sldMkLst>
          <pc:docMk/>
          <pc:sldMk cId="954461368" sldId="270"/>
        </pc:sldMkLst>
      </pc:sldChg>
      <pc:sldChg chg="del">
        <pc:chgData name="Ali" userId="728cc1957d93c337" providerId="LiveId" clId="{12166A6C-FFFD-4A21-B094-6FCA8A443EE5}" dt="2023-05-02T20:15:31.889" v="179" actId="2696"/>
        <pc:sldMkLst>
          <pc:docMk/>
          <pc:sldMk cId="3010383534" sldId="271"/>
        </pc:sldMkLst>
      </pc:sldChg>
      <pc:sldChg chg="delSp mod">
        <pc:chgData name="Ali" userId="728cc1957d93c337" providerId="LiveId" clId="{12166A6C-FFFD-4A21-B094-6FCA8A443EE5}" dt="2023-05-02T20:15:43.394" v="180" actId="21"/>
        <pc:sldMkLst>
          <pc:docMk/>
          <pc:sldMk cId="1776814329" sldId="272"/>
        </pc:sldMkLst>
        <pc:spChg chg="del">
          <ac:chgData name="Ali" userId="728cc1957d93c337" providerId="LiveId" clId="{12166A6C-FFFD-4A21-B094-6FCA8A443EE5}" dt="2023-05-02T20:15:43.394" v="180" actId="21"/>
          <ac:spMkLst>
            <pc:docMk/>
            <pc:sldMk cId="1776814329" sldId="272"/>
            <ac:spMk id="2" creationId="{00000000-0000-0000-0000-000000000000}"/>
          </ac:spMkLst>
        </pc:spChg>
      </pc:sldChg>
      <pc:sldChg chg="del">
        <pc:chgData name="Ali" userId="728cc1957d93c337" providerId="LiveId" clId="{12166A6C-FFFD-4A21-B094-6FCA8A443EE5}" dt="2023-05-02T20:15:10.569" v="178" actId="2696"/>
        <pc:sldMkLst>
          <pc:docMk/>
          <pc:sldMk cId="4044656907" sldId="273"/>
        </pc:sldMkLst>
      </pc:sldChg>
      <pc:sldChg chg="modSp mod">
        <pc:chgData name="Ali" userId="728cc1957d93c337" providerId="LiveId" clId="{12166A6C-FFFD-4A21-B094-6FCA8A443EE5}" dt="2023-05-02T20:27:59.752" v="240" actId="207"/>
        <pc:sldMkLst>
          <pc:docMk/>
          <pc:sldMk cId="309823681" sldId="274"/>
        </pc:sldMkLst>
        <pc:spChg chg="mod">
          <ac:chgData name="Ali" userId="728cc1957d93c337" providerId="LiveId" clId="{12166A6C-FFFD-4A21-B094-6FCA8A443EE5}" dt="2023-05-02T20:27:59.752" v="240" actId="207"/>
          <ac:spMkLst>
            <pc:docMk/>
            <pc:sldMk cId="309823681" sldId="274"/>
            <ac:spMk id="2" creationId="{00000000-0000-0000-0000-000000000000}"/>
          </ac:spMkLst>
        </pc:spChg>
        <pc:spChg chg="mod">
          <ac:chgData name="Ali" userId="728cc1957d93c337" providerId="LiveId" clId="{12166A6C-FFFD-4A21-B094-6FCA8A443EE5}" dt="2023-05-02T19:28:59.185" v="20" actId="14100"/>
          <ac:spMkLst>
            <pc:docMk/>
            <pc:sldMk cId="309823681" sldId="274"/>
            <ac:spMk id="3" creationId="{00000000-0000-0000-0000-000000000000}"/>
          </ac:spMkLst>
        </pc:spChg>
      </pc:sldChg>
      <pc:sldChg chg="delSp modSp mod">
        <pc:chgData name="Ali" userId="728cc1957d93c337" providerId="LiveId" clId="{12166A6C-FFFD-4A21-B094-6FCA8A443EE5}" dt="2023-05-02T20:00:05.218" v="160" actId="1076"/>
        <pc:sldMkLst>
          <pc:docMk/>
          <pc:sldMk cId="2781813512" sldId="278"/>
        </pc:sldMkLst>
        <pc:spChg chg="del">
          <ac:chgData name="Ali" userId="728cc1957d93c337" providerId="LiveId" clId="{12166A6C-FFFD-4A21-B094-6FCA8A443EE5}" dt="2023-05-02T19:58:48.396" v="158" actId="21"/>
          <ac:spMkLst>
            <pc:docMk/>
            <pc:sldMk cId="2781813512" sldId="278"/>
            <ac:spMk id="2" creationId="{00000000-0000-0000-0000-000000000000}"/>
          </ac:spMkLst>
        </pc:spChg>
        <pc:spChg chg="mod">
          <ac:chgData name="Ali" userId="728cc1957d93c337" providerId="LiveId" clId="{12166A6C-FFFD-4A21-B094-6FCA8A443EE5}" dt="2023-05-02T19:59:56.921" v="159" actId="20577"/>
          <ac:spMkLst>
            <pc:docMk/>
            <pc:sldMk cId="2781813512" sldId="278"/>
            <ac:spMk id="4" creationId="{00000000-0000-0000-0000-000000000000}"/>
          </ac:spMkLst>
        </pc:spChg>
        <pc:spChg chg="mod">
          <ac:chgData name="Ali" userId="728cc1957d93c337" providerId="LiveId" clId="{12166A6C-FFFD-4A21-B094-6FCA8A443EE5}" dt="2023-05-02T20:00:05.218" v="160" actId="1076"/>
          <ac:spMkLst>
            <pc:docMk/>
            <pc:sldMk cId="2781813512" sldId="278"/>
            <ac:spMk id="5" creationId="{00000000-0000-0000-0000-000000000000}"/>
          </ac:spMkLst>
        </pc:spChg>
      </pc:sldChg>
      <pc:sldChg chg="modSp mod">
        <pc:chgData name="Ali" userId="728cc1957d93c337" providerId="LiveId" clId="{12166A6C-FFFD-4A21-B094-6FCA8A443EE5}" dt="2023-05-02T19:52:40.592" v="131" actId="20577"/>
        <pc:sldMkLst>
          <pc:docMk/>
          <pc:sldMk cId="3825772538" sldId="279"/>
        </pc:sldMkLst>
        <pc:spChg chg="mod">
          <ac:chgData name="Ali" userId="728cc1957d93c337" providerId="LiveId" clId="{12166A6C-FFFD-4A21-B094-6FCA8A443EE5}" dt="2023-05-02T19:52:40.592" v="131" actId="20577"/>
          <ac:spMkLst>
            <pc:docMk/>
            <pc:sldMk cId="3825772538" sldId="279"/>
            <ac:spMk id="2" creationId="{00000000-0000-0000-0000-000000000000}"/>
          </ac:spMkLst>
        </pc:spChg>
      </pc:sldChg>
      <pc:sldChg chg="addSp delSp modSp new mod">
        <pc:chgData name="Ali" userId="728cc1957d93c337" providerId="LiveId" clId="{12166A6C-FFFD-4A21-B094-6FCA8A443EE5}" dt="2023-05-02T20:25:35.359" v="219" actId="14100"/>
        <pc:sldMkLst>
          <pc:docMk/>
          <pc:sldMk cId="296118741" sldId="280"/>
        </pc:sldMkLst>
        <pc:spChg chg="add del mod">
          <ac:chgData name="Ali" userId="728cc1957d93c337" providerId="LiveId" clId="{12166A6C-FFFD-4A21-B094-6FCA8A443EE5}" dt="2023-05-02T20:18:45.672" v="190" actId="403"/>
          <ac:spMkLst>
            <pc:docMk/>
            <pc:sldMk cId="296118741" sldId="280"/>
            <ac:spMk id="2" creationId="{7FC07F96-FDBA-7DF6-67CD-C68015B27CCB}"/>
          </ac:spMkLst>
        </pc:spChg>
        <pc:spChg chg="mod">
          <ac:chgData name="Ali" userId="728cc1957d93c337" providerId="LiveId" clId="{12166A6C-FFFD-4A21-B094-6FCA8A443EE5}" dt="2023-05-02T20:25:35.359" v="219" actId="14100"/>
          <ac:spMkLst>
            <pc:docMk/>
            <pc:sldMk cId="296118741" sldId="280"/>
            <ac:spMk id="3" creationId="{D70EE541-6E75-E7D6-8A44-C8B642557EF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7E7C2AC-259A-4A05-B600-BED25800A41D}" type="datetimeFigureOut">
              <a:rPr lang="en-US" smtClean="0"/>
              <a:t>5/2/2023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CE978E-E7BC-4AD5-BCC7-944DD3010C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E7C2AC-259A-4A05-B600-BED25800A41D}"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E978E-E7BC-4AD5-BCC7-944DD3010C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E7C2AC-259A-4A05-B600-BED25800A41D}"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E978E-E7BC-4AD5-BCC7-944DD3010C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7E7C2AC-259A-4A05-B600-BED25800A41D}" type="datetimeFigureOut">
              <a:rPr lang="en-US" smtClean="0"/>
              <a:t>5/2/2023</a:t>
            </a:fld>
            <a:endParaRPr lang="en-US"/>
          </a:p>
        </p:txBody>
      </p:sp>
      <p:sp>
        <p:nvSpPr>
          <p:cNvPr id="9" name="Slide Number Placeholder 8"/>
          <p:cNvSpPr>
            <a:spLocks noGrp="1"/>
          </p:cNvSpPr>
          <p:nvPr>
            <p:ph type="sldNum" sz="quarter" idx="15"/>
          </p:nvPr>
        </p:nvSpPr>
        <p:spPr/>
        <p:txBody>
          <a:bodyPr rtlCol="0"/>
          <a:lstStyle/>
          <a:p>
            <a:fld id="{CBCE978E-E7BC-4AD5-BCC7-944DD3010CC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7E7C2AC-259A-4A05-B600-BED25800A41D}" type="datetimeFigureOut">
              <a:rPr lang="en-US" smtClean="0"/>
              <a:t>5/2/2023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CE978E-E7BC-4AD5-BCC7-944DD3010C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7E7C2AC-259A-4A05-B600-BED25800A41D}"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E978E-E7BC-4AD5-BCC7-944DD3010CC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7E7C2AC-259A-4A05-B600-BED25800A41D}"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E978E-E7BC-4AD5-BCC7-944DD3010CC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7E7C2AC-259A-4A05-B600-BED25800A41D}" type="datetimeFigureOut">
              <a:rPr lang="en-US" smtClean="0"/>
              <a:t>5/2/2023</a:t>
            </a:fld>
            <a:endParaRPr lang="en-US"/>
          </a:p>
        </p:txBody>
      </p:sp>
      <p:sp>
        <p:nvSpPr>
          <p:cNvPr id="7" name="Slide Number Placeholder 6"/>
          <p:cNvSpPr>
            <a:spLocks noGrp="1"/>
          </p:cNvSpPr>
          <p:nvPr>
            <p:ph type="sldNum" sz="quarter" idx="11"/>
          </p:nvPr>
        </p:nvSpPr>
        <p:spPr/>
        <p:txBody>
          <a:bodyPr rtlCol="0"/>
          <a:lstStyle/>
          <a:p>
            <a:fld id="{CBCE978E-E7BC-4AD5-BCC7-944DD3010CC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7C2AC-259A-4A05-B600-BED25800A41D}"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E978E-E7BC-4AD5-BCC7-944DD3010C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7E7C2AC-259A-4A05-B600-BED25800A41D}" type="datetimeFigureOut">
              <a:rPr lang="en-US" smtClean="0"/>
              <a:t>5/2/2023</a:t>
            </a:fld>
            <a:endParaRPr lang="en-US"/>
          </a:p>
        </p:txBody>
      </p:sp>
      <p:sp>
        <p:nvSpPr>
          <p:cNvPr id="22" name="Slide Number Placeholder 21"/>
          <p:cNvSpPr>
            <a:spLocks noGrp="1"/>
          </p:cNvSpPr>
          <p:nvPr>
            <p:ph type="sldNum" sz="quarter" idx="15"/>
          </p:nvPr>
        </p:nvSpPr>
        <p:spPr/>
        <p:txBody>
          <a:bodyPr rtlCol="0"/>
          <a:lstStyle/>
          <a:p>
            <a:fld id="{CBCE978E-E7BC-4AD5-BCC7-944DD3010CC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7E7C2AC-259A-4A05-B600-BED25800A41D}" type="datetimeFigureOut">
              <a:rPr lang="en-US" smtClean="0"/>
              <a:t>5/2/2023</a:t>
            </a:fld>
            <a:endParaRPr lang="en-US"/>
          </a:p>
        </p:txBody>
      </p:sp>
      <p:sp>
        <p:nvSpPr>
          <p:cNvPr id="18" name="Slide Number Placeholder 17"/>
          <p:cNvSpPr>
            <a:spLocks noGrp="1"/>
          </p:cNvSpPr>
          <p:nvPr>
            <p:ph type="sldNum" sz="quarter" idx="11"/>
          </p:nvPr>
        </p:nvSpPr>
        <p:spPr/>
        <p:txBody>
          <a:bodyPr rtlCol="0"/>
          <a:lstStyle/>
          <a:p>
            <a:fld id="{CBCE978E-E7BC-4AD5-BCC7-944DD3010CC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7E7C2AC-259A-4A05-B600-BED25800A41D}" type="datetimeFigureOut">
              <a:rPr lang="en-US" smtClean="0"/>
              <a:t>5/2/2023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CE978E-E7BC-4AD5-BCC7-944DD3010C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tx1"/>
                </a:solidFill>
              </a:rPr>
              <a:t>Red Blood Cell (RBC) Count</a:t>
            </a:r>
          </a:p>
        </p:txBody>
      </p:sp>
    </p:spTree>
    <p:extLst>
      <p:ext uri="{BB962C8B-B14F-4D97-AF65-F5344CB8AC3E}">
        <p14:creationId xmlns:p14="http://schemas.microsoft.com/office/powerpoint/2010/main" val="63637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1000"/>
            <a:ext cx="8229600" cy="228600"/>
          </a:xfrm>
        </p:spPr>
        <p:txBody>
          <a:bodyPr>
            <a:normAutofit fontScale="90000"/>
          </a:bodyPr>
          <a:lstStyle/>
          <a:p>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545152"/>
            <a:ext cx="8382000" cy="311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48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458199"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81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42900"/>
            <a:ext cx="8610600" cy="6172200"/>
          </a:xfrm>
        </p:spPr>
        <p:txBody>
          <a:bodyPr>
            <a:normAutofit fontScale="92500" lnSpcReduction="10000"/>
          </a:bodyPr>
          <a:lstStyle/>
          <a:p>
            <a:endParaRPr lang="en-US" dirty="0">
              <a:latin typeface="Arial Narrow" panose="020B0606020202030204" pitchFamily="34" charset="0"/>
            </a:endParaRPr>
          </a:p>
          <a:p>
            <a:pPr marL="0" indent="0" algn="just" rtl="0">
              <a:buNone/>
            </a:pPr>
            <a:r>
              <a:rPr lang="en-US" sz="3200" b="1" dirty="0">
                <a:solidFill>
                  <a:schemeClr val="accent3">
                    <a:lumMod val="60000"/>
                    <a:lumOff val="40000"/>
                  </a:schemeClr>
                </a:solidFill>
                <a:latin typeface="Arial Narrow" panose="020B0606020202030204" pitchFamily="34" charset="0"/>
              </a:rPr>
              <a:t>4. </a:t>
            </a:r>
            <a:r>
              <a:rPr lang="en-US" sz="3200" dirty="0">
                <a:latin typeface="Arial Narrow" panose="020B0606020202030204" pitchFamily="34" charset="0"/>
              </a:rPr>
              <a:t>Blow out a quarter of the content to remove the pure diluting fluid in the stem.</a:t>
            </a:r>
          </a:p>
          <a:p>
            <a:pPr marL="0" indent="0" algn="just" rtl="0">
              <a:buNone/>
            </a:pPr>
            <a:endParaRPr lang="en-US" sz="3200" dirty="0">
              <a:latin typeface="Arial Narrow" panose="020B0606020202030204" pitchFamily="34" charset="0"/>
            </a:endParaRPr>
          </a:p>
          <a:p>
            <a:pPr marL="0" indent="0" algn="just" rtl="0">
              <a:buNone/>
            </a:pPr>
            <a:r>
              <a:rPr lang="en-US" sz="3200" b="1" dirty="0">
                <a:solidFill>
                  <a:schemeClr val="accent3">
                    <a:lumMod val="60000"/>
                    <a:lumOff val="40000"/>
                  </a:schemeClr>
                </a:solidFill>
                <a:latin typeface="Arial Narrow" panose="020B0606020202030204" pitchFamily="34" charset="0"/>
              </a:rPr>
              <a:t>5. </a:t>
            </a:r>
            <a:r>
              <a:rPr lang="en-US" sz="3200" dirty="0">
                <a:latin typeface="Arial Narrow" panose="020B0606020202030204" pitchFamily="34" charset="0"/>
              </a:rPr>
              <a:t>Prepare the counting chamber and cover it with a cover slip. Hold the pipette 45 &amp; touch its tip gently on the surface of the counting </a:t>
            </a:r>
            <a:r>
              <a:rPr lang="en-US" sz="3200" dirty="0" err="1">
                <a:latin typeface="Arial Narrow" panose="020B0606020202030204" pitchFamily="34" charset="0"/>
              </a:rPr>
              <a:t>platfrom</a:t>
            </a:r>
            <a:r>
              <a:rPr lang="en-US" sz="3200" dirty="0">
                <a:latin typeface="Arial Narrow" panose="020B0606020202030204" pitchFamily="34" charset="0"/>
              </a:rPr>
              <a:t> where it projects beyond the cover slip and a small amount of solution will be drawn under the cover slip.</a:t>
            </a:r>
          </a:p>
          <a:p>
            <a:pPr marL="0" indent="0" algn="just" rtl="0">
              <a:buNone/>
            </a:pPr>
            <a:endParaRPr lang="en-US" sz="3200" dirty="0">
              <a:latin typeface="Arial Narrow" panose="020B0606020202030204" pitchFamily="34" charset="0"/>
            </a:endParaRPr>
          </a:p>
          <a:p>
            <a:pPr marL="0" indent="0" algn="l" rtl="0">
              <a:buNone/>
            </a:pPr>
            <a:r>
              <a:rPr lang="en-US" sz="3200" b="1" dirty="0">
                <a:solidFill>
                  <a:schemeClr val="accent3">
                    <a:lumMod val="60000"/>
                    <a:lumOff val="40000"/>
                  </a:schemeClr>
                </a:solidFill>
                <a:latin typeface="Arial Narrow" panose="020B0606020202030204" pitchFamily="34" charset="0"/>
              </a:rPr>
              <a:t>6. </a:t>
            </a:r>
            <a:r>
              <a:rPr lang="en-US" sz="3200" dirty="0">
                <a:latin typeface="Arial Narrow" panose="020B0606020202030204" pitchFamily="34" charset="0"/>
              </a:rPr>
              <a:t>Scan the counting area with 10x objective lens.</a:t>
            </a:r>
          </a:p>
          <a:p>
            <a:pPr marL="0" indent="0" algn="l" rtl="0">
              <a:buNone/>
            </a:pPr>
            <a:endParaRPr lang="en-US" sz="3200" dirty="0">
              <a:latin typeface="Arial Narrow" panose="020B0606020202030204" pitchFamily="34" charset="0"/>
            </a:endParaRPr>
          </a:p>
          <a:p>
            <a:pPr marL="0" indent="0" algn="l" rtl="0">
              <a:buNone/>
            </a:pPr>
            <a:r>
              <a:rPr lang="en-US" sz="3200" b="1" dirty="0">
                <a:solidFill>
                  <a:schemeClr val="accent3">
                    <a:lumMod val="60000"/>
                    <a:lumOff val="40000"/>
                  </a:schemeClr>
                </a:solidFill>
                <a:latin typeface="Arial Narrow" panose="020B0606020202030204" pitchFamily="34" charset="0"/>
              </a:rPr>
              <a:t>7. </a:t>
            </a:r>
            <a:r>
              <a:rPr lang="en-US" sz="3200" dirty="0">
                <a:latin typeface="Arial Narrow" panose="020B0606020202030204" pitchFamily="34" charset="0"/>
              </a:rPr>
              <a:t>Use the 40x objective to count cells.</a:t>
            </a:r>
          </a:p>
          <a:p>
            <a:pPr marL="0" indent="0" algn="just" rtl="0">
              <a:buNone/>
            </a:pPr>
            <a:endParaRPr lang="en-US" sz="3200" dirty="0">
              <a:latin typeface="Arial Narrow" panose="020B0606020202030204" pitchFamily="34" charset="0"/>
            </a:endParaRPr>
          </a:p>
          <a:p>
            <a:pPr marL="0" indent="0" algn="just" rtl="0">
              <a:buNone/>
            </a:pPr>
            <a:endParaRPr lang="en-US" sz="3200" dirty="0">
              <a:latin typeface="Arial Narrow" panose="020B0606020202030204" pitchFamily="34" charset="0"/>
            </a:endParaRPr>
          </a:p>
        </p:txBody>
      </p:sp>
    </p:spTree>
    <p:extLst>
      <p:ext uri="{BB962C8B-B14F-4D97-AF65-F5344CB8AC3E}">
        <p14:creationId xmlns:p14="http://schemas.microsoft.com/office/powerpoint/2010/main" val="278132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b="1" dirty="0">
                <a:solidFill>
                  <a:schemeClr val="accent1">
                    <a:lumMod val="75000"/>
                  </a:schemeClr>
                </a:solidFill>
                <a:latin typeface="Arial Narrow" panose="020B0606020202030204" pitchFamily="34" charset="0"/>
              </a:rPr>
              <a:t>Hemocytometer</a:t>
            </a: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746461" y="2464108"/>
            <a:ext cx="6889077" cy="314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77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4577" y="2209800"/>
            <a:ext cx="4112623" cy="376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31712"/>
            <a:ext cx="8610600" cy="1077218"/>
          </a:xfrm>
          <a:prstGeom prst="rect">
            <a:avLst/>
          </a:prstGeom>
        </p:spPr>
        <p:txBody>
          <a:bodyPr wrap="square">
            <a:spAutoFit/>
          </a:bodyPr>
          <a:lstStyle/>
          <a:p>
            <a:pPr algn="just"/>
            <a:r>
              <a:rPr lang="en-US" sz="3200" dirty="0">
                <a:latin typeface="Arial Narrow" panose="020B0606020202030204" pitchFamily="34" charset="0"/>
              </a:rPr>
              <a:t>Count the cells in 5 medium squares of 16 small squares one at each corner and one in the center</a:t>
            </a:r>
            <a:r>
              <a:rPr lang="en-US" dirty="0"/>
              <a: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2209800"/>
            <a:ext cx="4533900"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1254" y="6226288"/>
            <a:ext cx="4572000" cy="461665"/>
          </a:xfrm>
          <a:prstGeom prst="rect">
            <a:avLst/>
          </a:prstGeom>
        </p:spPr>
        <p:txBody>
          <a:bodyPr>
            <a:spAutoFit/>
          </a:bodyPr>
          <a:lstStyle/>
          <a:p>
            <a:pPr algn="just"/>
            <a:r>
              <a:rPr lang="en-US" sz="2400" dirty="0" err="1">
                <a:solidFill>
                  <a:schemeClr val="accent1">
                    <a:lumMod val="75000"/>
                  </a:schemeClr>
                </a:solidFill>
                <a:latin typeface="Arial Narrow" panose="020B0606020202030204" pitchFamily="34" charset="0"/>
              </a:rPr>
              <a:t>Hemocytometer</a:t>
            </a:r>
            <a:r>
              <a:rPr lang="en-US" sz="2400" dirty="0">
                <a:solidFill>
                  <a:schemeClr val="accent1">
                    <a:lumMod val="75000"/>
                  </a:schemeClr>
                </a:solidFill>
                <a:latin typeface="Arial Narrow" panose="020B0606020202030204" pitchFamily="34" charset="0"/>
              </a:rPr>
              <a:t> Chamber</a:t>
            </a:r>
          </a:p>
        </p:txBody>
      </p:sp>
    </p:spTree>
    <p:extLst>
      <p:ext uri="{BB962C8B-B14F-4D97-AF65-F5344CB8AC3E}">
        <p14:creationId xmlns:p14="http://schemas.microsoft.com/office/powerpoint/2010/main" val="278181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7F96-FDBA-7DF6-67CD-C68015B27CCB}"/>
              </a:ext>
            </a:extLst>
          </p:cNvPr>
          <p:cNvSpPr>
            <a:spLocks noGrp="1"/>
          </p:cNvSpPr>
          <p:nvPr>
            <p:ph type="title"/>
          </p:nvPr>
        </p:nvSpPr>
        <p:spPr/>
        <p:txBody>
          <a:bodyPr>
            <a:normAutofit/>
          </a:bodyPr>
          <a:lstStyle/>
          <a:p>
            <a:r>
              <a:rPr lang="en-US" sz="4000" b="1" dirty="0">
                <a:solidFill>
                  <a:schemeClr val="accent1">
                    <a:lumMod val="75000"/>
                  </a:schemeClr>
                </a:solidFill>
                <a:latin typeface="Arial Narrow" panose="020B0606020202030204" pitchFamily="34" charset="0"/>
              </a:rPr>
              <a:t>calculation</a:t>
            </a:r>
            <a:endParaRPr lang="en-US" sz="3600" dirty="0"/>
          </a:p>
        </p:txBody>
      </p:sp>
      <p:sp>
        <p:nvSpPr>
          <p:cNvPr id="3" name="Content Placeholder 2">
            <a:extLst>
              <a:ext uri="{FF2B5EF4-FFF2-40B4-BE49-F238E27FC236}">
                <a16:creationId xmlns:a16="http://schemas.microsoft.com/office/drawing/2014/main" id="{D70EE541-6E75-E7D6-8A44-C8B642557EF6}"/>
              </a:ext>
            </a:extLst>
          </p:cNvPr>
          <p:cNvSpPr>
            <a:spLocks noGrp="1"/>
          </p:cNvSpPr>
          <p:nvPr>
            <p:ph sz="quarter" idx="1"/>
          </p:nvPr>
        </p:nvSpPr>
        <p:spPr>
          <a:xfrm>
            <a:off x="457200" y="1600200"/>
            <a:ext cx="8077200" cy="4873752"/>
          </a:xfrm>
        </p:spPr>
        <p:txBody>
          <a:bodyPr/>
          <a:lstStyle/>
          <a:p>
            <a:pPr marL="0" indent="0" algn="l">
              <a:lnSpc>
                <a:spcPct val="150000"/>
              </a:lnSpc>
              <a:buNone/>
            </a:pPr>
            <a:r>
              <a:rPr lang="en-US" dirty="0">
                <a:latin typeface="Arial Narrow" panose="020B0606020202030204" pitchFamily="34" charset="0"/>
              </a:rPr>
              <a:t>To calculate the number of RBCs in a mm3 of blood, this formula is used:</a:t>
            </a:r>
          </a:p>
          <a:p>
            <a:pPr marL="0" indent="0" algn="l">
              <a:lnSpc>
                <a:spcPct val="150000"/>
              </a:lnSpc>
              <a:buNone/>
            </a:pPr>
            <a:r>
              <a:rPr lang="en-US" dirty="0">
                <a:latin typeface="Arial Narrow" panose="020B0606020202030204" pitchFamily="34" charset="0"/>
              </a:rPr>
              <a:t>RBCs/mm3 of blood = Total number of RBCs counted in R1-R5 X dilution X 4000Number of small squares counted If the blood dilution is 1:200 and if all of the RBCs in the 16 small squares within each of the 5 R squares are counted, the formula is simplified </a:t>
            </a:r>
            <a:r>
              <a:rPr lang="en-US" dirty="0" err="1">
                <a:latin typeface="Arial Narrow" panose="020B0606020202030204" pitchFamily="34" charset="0"/>
              </a:rPr>
              <a:t>to:RBCs</a:t>
            </a:r>
            <a:r>
              <a:rPr lang="en-US" dirty="0">
                <a:latin typeface="Arial Narrow" panose="020B0606020202030204" pitchFamily="34" charset="0"/>
              </a:rPr>
              <a:t>/mm3 = Number of RBCs counted X 10,000.</a:t>
            </a:r>
          </a:p>
        </p:txBody>
      </p:sp>
    </p:spTree>
    <p:extLst>
      <p:ext uri="{BB962C8B-B14F-4D97-AF65-F5344CB8AC3E}">
        <p14:creationId xmlns:p14="http://schemas.microsoft.com/office/powerpoint/2010/main" val="29611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lstStyle/>
          <a:p>
            <a:endParaRPr lang="en-US" dirty="0"/>
          </a:p>
          <a:p>
            <a:pPr marL="0" indent="0" algn="ctr">
              <a:buNone/>
            </a:pPr>
            <a:endParaRPr lang="en-US" dirty="0"/>
          </a:p>
          <a:p>
            <a:pPr marL="0" indent="0" algn="ctr">
              <a:buNone/>
            </a:pPr>
            <a:endParaRPr lang="en-US" sz="8000" dirty="0">
              <a:latin typeface="Arial Narrow" panose="020B0606020202030204" pitchFamily="34" charset="0"/>
            </a:endParaRPr>
          </a:p>
          <a:p>
            <a:pPr marL="0" indent="0" algn="ctr">
              <a:buNone/>
            </a:pPr>
            <a:r>
              <a:rPr lang="en-US" sz="8000" dirty="0">
                <a:latin typeface="Arial Narrow" panose="020B0606020202030204" pitchFamily="34" charset="0"/>
              </a:rPr>
              <a:t>Thank you</a:t>
            </a:r>
          </a:p>
          <a:p>
            <a:pPr marL="0" indent="0">
              <a:buNone/>
            </a:pPr>
            <a:r>
              <a:rPr lang="en-US" sz="7200" dirty="0">
                <a:latin typeface="Arial Narrow" panose="020B0606020202030204" pitchFamily="34" charset="0"/>
              </a:rPr>
              <a:t>                               </a:t>
            </a:r>
          </a:p>
        </p:txBody>
      </p:sp>
    </p:spTree>
    <p:extLst>
      <p:ext uri="{BB962C8B-B14F-4D97-AF65-F5344CB8AC3E}">
        <p14:creationId xmlns:p14="http://schemas.microsoft.com/office/powerpoint/2010/main" val="177681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b="1" i="1" dirty="0">
                <a:solidFill>
                  <a:schemeClr val="accent3">
                    <a:lumMod val="60000"/>
                    <a:lumOff val="40000"/>
                  </a:schemeClr>
                </a:solidFill>
                <a:latin typeface="Arial Narrow" panose="020B0606020202030204" pitchFamily="34" charset="0"/>
              </a:rPr>
              <a:t>Introduction</a:t>
            </a:r>
          </a:p>
        </p:txBody>
      </p:sp>
      <p:sp>
        <p:nvSpPr>
          <p:cNvPr id="3" name="Content Placeholder 2"/>
          <p:cNvSpPr>
            <a:spLocks noGrp="1"/>
          </p:cNvSpPr>
          <p:nvPr>
            <p:ph sz="quarter" idx="1"/>
          </p:nvPr>
        </p:nvSpPr>
        <p:spPr>
          <a:xfrm>
            <a:off x="457200" y="1828800"/>
            <a:ext cx="8229600" cy="4876800"/>
          </a:xfrm>
        </p:spPr>
        <p:txBody>
          <a:bodyPr>
            <a:noAutofit/>
          </a:bodyPr>
          <a:lstStyle/>
          <a:p>
            <a:pPr algn="l" rtl="0"/>
            <a:r>
              <a:rPr lang="en-US" sz="2800" dirty="0">
                <a:latin typeface="Arial Narrow" panose="020B0606020202030204" pitchFamily="34" charset="0"/>
              </a:rPr>
              <a:t>Red blood cells make up almost 45 percent of the blood volume. </a:t>
            </a:r>
          </a:p>
          <a:p>
            <a:pPr algn="l" rtl="0"/>
            <a:r>
              <a:rPr lang="en-US" sz="2800" dirty="0">
                <a:latin typeface="Arial Narrow" panose="020B0606020202030204" pitchFamily="34" charset="0"/>
              </a:rPr>
              <a:t>Their primary function is to carry oxygen from the lungs to every cell in the body. </a:t>
            </a:r>
          </a:p>
          <a:p>
            <a:pPr algn="l" rtl="0"/>
            <a:r>
              <a:rPr lang="en-US" sz="2800" dirty="0">
                <a:latin typeface="Arial Narrow" panose="020B0606020202030204" pitchFamily="34" charset="0"/>
              </a:rPr>
              <a:t>Red blood cells are composed of a protein</a:t>
            </a:r>
            <a:r>
              <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called hemoglobin</a:t>
            </a:r>
            <a:r>
              <a:rPr lang="en-US" sz="2800" dirty="0">
                <a:latin typeface="Arial Narrow" panose="020B0606020202030204" pitchFamily="34" charset="0"/>
              </a:rPr>
              <a:t> and iron</a:t>
            </a:r>
          </a:p>
        </p:txBody>
      </p:sp>
    </p:spTree>
    <p:extLst>
      <p:ext uri="{BB962C8B-B14F-4D97-AF65-F5344CB8AC3E}">
        <p14:creationId xmlns:p14="http://schemas.microsoft.com/office/powerpoint/2010/main" val="30982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a:solidFill>
                  <a:schemeClr val="accent3">
                    <a:lumMod val="60000"/>
                    <a:lumOff val="40000"/>
                  </a:schemeClr>
                </a:solidFill>
                <a:latin typeface="Andalus" panose="02020603050405020304" pitchFamily="18" charset="-78"/>
                <a:cs typeface="Andalus" panose="02020603050405020304" pitchFamily="18" charset="-78"/>
              </a:rPr>
              <a:t>Normal value</a:t>
            </a:r>
          </a:p>
        </p:txBody>
      </p:sp>
      <p:sp>
        <p:nvSpPr>
          <p:cNvPr id="3" name="Content Placeholder 2"/>
          <p:cNvSpPr>
            <a:spLocks noGrp="1"/>
          </p:cNvSpPr>
          <p:nvPr>
            <p:ph sz="quarter" idx="1"/>
          </p:nvPr>
        </p:nvSpPr>
        <p:spPr>
          <a:xfrm>
            <a:off x="457200" y="1828800"/>
            <a:ext cx="8229600" cy="4419600"/>
          </a:xfrm>
        </p:spPr>
        <p:txBody>
          <a:bodyPr>
            <a:noAutofit/>
          </a:bodyPr>
          <a:lstStyle/>
          <a:p>
            <a:pPr algn="l" rtl="0"/>
            <a:r>
              <a:rPr lang="en-US" sz="3200" dirty="0">
                <a:latin typeface="Arial Narrow" panose="020B0606020202030204" pitchFamily="34" charset="0"/>
              </a:rPr>
              <a:t>The red blood cell count:- is the number of red blood cells per unit volume of whole blood.</a:t>
            </a:r>
          </a:p>
          <a:p>
            <a:pPr marL="0" indent="0" algn="l" rtl="0">
              <a:buNone/>
            </a:pPr>
            <a:endParaRPr lang="en-US" sz="3200" dirty="0">
              <a:latin typeface="Arial Narrow" panose="020B0606020202030204" pitchFamily="34" charset="0"/>
            </a:endParaRPr>
          </a:p>
          <a:p>
            <a:pPr algn="l" rtl="0"/>
            <a:r>
              <a:rPr lang="en-US" sz="3200" dirty="0">
                <a:latin typeface="Arial Narrow" panose="020B0606020202030204" pitchFamily="34" charset="0"/>
              </a:rPr>
              <a:t>Normal red blood cells values at various ages are:</a:t>
            </a:r>
          </a:p>
          <a:p>
            <a:pPr algn="l" rtl="0"/>
            <a:r>
              <a:rPr lang="en-US" sz="3200" dirty="0">
                <a:latin typeface="Arial Narrow" panose="020B0606020202030204" pitchFamily="34" charset="0"/>
              </a:rPr>
              <a:t>Adults (males): 4.9-5.5 million</a:t>
            </a:r>
          </a:p>
          <a:p>
            <a:pPr algn="l" rtl="0"/>
            <a:r>
              <a:rPr lang="en-US" sz="3200" dirty="0">
                <a:latin typeface="Arial Narrow" panose="020B0606020202030204" pitchFamily="34" charset="0"/>
              </a:rPr>
              <a:t>(Females): 4.4-5.0 million</a:t>
            </a:r>
          </a:p>
        </p:txBody>
      </p:sp>
    </p:spTree>
    <p:extLst>
      <p:ext uri="{BB962C8B-B14F-4D97-AF65-F5344CB8AC3E}">
        <p14:creationId xmlns:p14="http://schemas.microsoft.com/office/powerpoint/2010/main" val="236818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b="1" dirty="0">
                <a:solidFill>
                  <a:schemeClr val="accent3">
                    <a:lumMod val="60000"/>
                    <a:lumOff val="40000"/>
                  </a:schemeClr>
                </a:solidFill>
                <a:latin typeface="Arial Narrow" panose="020B0606020202030204" pitchFamily="34" charset="0"/>
              </a:rPr>
              <a:t>Aim of the experiment   </a:t>
            </a:r>
          </a:p>
        </p:txBody>
      </p:sp>
      <p:sp>
        <p:nvSpPr>
          <p:cNvPr id="3" name="Content Placeholder 2"/>
          <p:cNvSpPr>
            <a:spLocks noGrp="1"/>
          </p:cNvSpPr>
          <p:nvPr>
            <p:ph sz="quarter" idx="1"/>
          </p:nvPr>
        </p:nvSpPr>
        <p:spPr>
          <a:xfrm>
            <a:off x="457200" y="1600200"/>
            <a:ext cx="8153400" cy="4873752"/>
          </a:xfrm>
        </p:spPr>
        <p:txBody>
          <a:bodyPr>
            <a:normAutofit/>
          </a:bodyPr>
          <a:lstStyle/>
          <a:p>
            <a:pPr marL="0" indent="0" algn="just" rtl="0">
              <a:lnSpc>
                <a:spcPct val="150000"/>
              </a:lnSpc>
              <a:buNone/>
            </a:pPr>
            <a:endParaRPr lang="en-US" sz="3200" dirty="0">
              <a:latin typeface="Arial Narrow" panose="020B0606020202030204" pitchFamily="34" charset="0"/>
            </a:endParaRPr>
          </a:p>
          <a:p>
            <a:pPr marL="0" indent="0" algn="just" rtl="0">
              <a:lnSpc>
                <a:spcPct val="150000"/>
              </a:lnSpc>
              <a:buNone/>
            </a:pPr>
            <a:r>
              <a:rPr lang="en-US" sz="3200" dirty="0">
                <a:latin typeface="Arial Narrow" panose="020B0606020202030204" pitchFamily="34" charset="0"/>
              </a:rPr>
              <a:t>RBC count is done to determine whether there is an adequate number of RBC in the circulation or not. </a:t>
            </a:r>
          </a:p>
        </p:txBody>
      </p:sp>
    </p:spTree>
    <p:extLst>
      <p:ext uri="{BB962C8B-B14F-4D97-AF65-F5344CB8AC3E}">
        <p14:creationId xmlns:p14="http://schemas.microsoft.com/office/powerpoint/2010/main" val="217743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3">
                    <a:lumMod val="60000"/>
                    <a:lumOff val="40000"/>
                  </a:schemeClr>
                </a:solidFill>
                <a:latin typeface="Arial Narrow" panose="020B0606020202030204" pitchFamily="34" charset="0"/>
              </a:rPr>
              <a:t>Methods</a:t>
            </a:r>
          </a:p>
        </p:txBody>
      </p:sp>
      <p:sp>
        <p:nvSpPr>
          <p:cNvPr id="3" name="Content Placeholder 2"/>
          <p:cNvSpPr>
            <a:spLocks noGrp="1"/>
          </p:cNvSpPr>
          <p:nvPr>
            <p:ph sz="quarter" idx="1"/>
          </p:nvPr>
        </p:nvSpPr>
        <p:spPr/>
        <p:txBody>
          <a:bodyPr/>
          <a:lstStyle/>
          <a:p>
            <a:endParaRPr lang="en-US" dirty="0"/>
          </a:p>
          <a:p>
            <a:pPr algn="l" rtl="0"/>
            <a:r>
              <a:rPr lang="en-US" sz="3600" dirty="0">
                <a:latin typeface="Arial Narrow" panose="020B0606020202030204" pitchFamily="34" charset="0"/>
              </a:rPr>
              <a:t>1- Manual method</a:t>
            </a:r>
          </a:p>
          <a:p>
            <a:pPr marL="0" indent="0" algn="l" rtl="0">
              <a:buNone/>
            </a:pPr>
            <a:endParaRPr lang="en-US" sz="3600" dirty="0">
              <a:latin typeface="Arial Narrow" panose="020B0606020202030204" pitchFamily="34" charset="0"/>
            </a:endParaRPr>
          </a:p>
          <a:p>
            <a:pPr algn="l" rtl="0"/>
            <a:r>
              <a:rPr lang="en-US" sz="3600" dirty="0">
                <a:latin typeface="Arial Narrow" panose="020B0606020202030204" pitchFamily="34" charset="0"/>
              </a:rPr>
              <a:t>2-Electronic cell counting</a:t>
            </a:r>
          </a:p>
        </p:txBody>
      </p:sp>
    </p:spTree>
    <p:extLst>
      <p:ext uri="{BB962C8B-B14F-4D97-AF65-F5344CB8AC3E}">
        <p14:creationId xmlns:p14="http://schemas.microsoft.com/office/powerpoint/2010/main" val="55422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b="1" dirty="0">
                <a:solidFill>
                  <a:schemeClr val="accent1"/>
                </a:solidFill>
                <a:latin typeface="Arial Narrow" panose="020B0606020202030204" pitchFamily="34" charset="0"/>
              </a:rPr>
              <a:t>Manual red blood cell count material and instruments</a:t>
            </a:r>
          </a:p>
        </p:txBody>
      </p:sp>
      <p:sp>
        <p:nvSpPr>
          <p:cNvPr id="3" name="Content Placeholder 2"/>
          <p:cNvSpPr>
            <a:spLocks noGrp="1"/>
          </p:cNvSpPr>
          <p:nvPr>
            <p:ph sz="quarter" idx="1"/>
          </p:nvPr>
        </p:nvSpPr>
        <p:spPr>
          <a:xfrm>
            <a:off x="304800" y="2057400"/>
            <a:ext cx="8382000" cy="4648200"/>
          </a:xfrm>
        </p:spPr>
        <p:txBody>
          <a:bodyPr>
            <a:normAutofit/>
          </a:bodyPr>
          <a:lstStyle/>
          <a:p>
            <a:pPr algn="l" rtl="0">
              <a:lnSpc>
                <a:spcPct val="150000"/>
              </a:lnSpc>
            </a:pPr>
            <a:r>
              <a:rPr lang="en-US" sz="2800" dirty="0" err="1">
                <a:latin typeface="Arial Narrow" panose="020B0606020202030204" pitchFamily="34" charset="0"/>
              </a:rPr>
              <a:t>Anticoagulated</a:t>
            </a:r>
            <a:r>
              <a:rPr lang="en-US" sz="2800" dirty="0">
                <a:latin typeface="Arial Narrow" panose="020B0606020202030204" pitchFamily="34" charset="0"/>
              </a:rPr>
              <a:t> whole (using EDTA or heparin as an anticoagulant) or capillary blood can be used.</a:t>
            </a:r>
          </a:p>
          <a:p>
            <a:pPr algn="l" rtl="0">
              <a:lnSpc>
                <a:spcPct val="150000"/>
              </a:lnSpc>
            </a:pPr>
            <a:r>
              <a:rPr lang="en-US" sz="2800" dirty="0" err="1">
                <a:latin typeface="Arial Narrow" panose="020B0606020202030204" pitchFamily="34" charset="0"/>
              </a:rPr>
              <a:t>Hayem’s</a:t>
            </a:r>
            <a:r>
              <a:rPr lang="en-US" sz="2800" dirty="0">
                <a:latin typeface="Arial Narrow" panose="020B0606020202030204" pitchFamily="34" charset="0"/>
              </a:rPr>
              <a:t> solution (diluting fluid)</a:t>
            </a:r>
          </a:p>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en-US" sz="280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RBC  pipette which is composed of a stem &amp; a mixing chamber with a red bead, it is function is to mix blood with the substance and for differentiation from the WBC pipette.</a:t>
            </a:r>
          </a:p>
          <a:p>
            <a:pPr algn="l" rtl="0"/>
            <a:endParaRPr lang="en-US" dirty="0"/>
          </a:p>
        </p:txBody>
      </p:sp>
    </p:spTree>
    <p:extLst>
      <p:ext uri="{BB962C8B-B14F-4D97-AF65-F5344CB8AC3E}">
        <p14:creationId xmlns:p14="http://schemas.microsoft.com/office/powerpoint/2010/main" val="194646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10600" cy="6248399"/>
          </a:xfrm>
        </p:spPr>
        <p:txBody>
          <a:bodyPr>
            <a:normAutofit fontScale="32500" lnSpcReduction="20000"/>
          </a:bodyPr>
          <a:lstStyle/>
          <a:p>
            <a:pPr algn="just" rtl="0">
              <a:lnSpc>
                <a:spcPct val="150000"/>
              </a:lnSpc>
            </a:pPr>
            <a:endParaRPr lang="en-US" sz="11200" dirty="0">
              <a:latin typeface="Arial Narrow" panose="020B0606020202030204" pitchFamily="34" charset="0"/>
            </a:endParaRPr>
          </a:p>
          <a:p>
            <a:pPr algn="just" rtl="0">
              <a:lnSpc>
                <a:spcPct val="150000"/>
              </a:lnSpc>
            </a:pPr>
            <a:r>
              <a:rPr lang="en-US" sz="11200" dirty="0" err="1">
                <a:latin typeface="Arial Narrow" panose="020B0606020202030204" pitchFamily="34" charset="0"/>
              </a:rPr>
              <a:t>Haemocytometer</a:t>
            </a:r>
            <a:r>
              <a:rPr lang="en-US" sz="11200" dirty="0">
                <a:latin typeface="Arial Narrow" panose="020B0606020202030204" pitchFamily="34" charset="0"/>
              </a:rPr>
              <a:t> chamber is counting chamber with a cover slip. The same counting chamber is used also for counting total white blood cells.</a:t>
            </a:r>
          </a:p>
          <a:p>
            <a:pPr algn="just" rtl="0">
              <a:lnSpc>
                <a:spcPct val="120000"/>
              </a:lnSpc>
            </a:pPr>
            <a:r>
              <a:rPr lang="en-US" sz="11200" dirty="0">
                <a:latin typeface="Arial Narrow" panose="020B0606020202030204" pitchFamily="34" charset="0"/>
              </a:rPr>
              <a:t>Microscope</a:t>
            </a:r>
          </a:p>
          <a:p>
            <a:pPr algn="just" rtl="0">
              <a:lnSpc>
                <a:spcPct val="120000"/>
              </a:lnSpc>
            </a:pPr>
            <a:r>
              <a:rPr lang="en-US" sz="11200" dirty="0">
                <a:latin typeface="Arial Narrow" panose="020B0606020202030204" pitchFamily="34" charset="0"/>
              </a:rPr>
              <a:t>Lancet</a:t>
            </a:r>
          </a:p>
          <a:p>
            <a:pPr algn="just" rtl="0">
              <a:lnSpc>
                <a:spcPct val="120000"/>
              </a:lnSpc>
            </a:pPr>
            <a:r>
              <a:rPr lang="en-US" sz="11200" dirty="0">
                <a:latin typeface="Arial Narrow" panose="020B0606020202030204" pitchFamily="34" charset="0"/>
              </a:rPr>
              <a:t>Alcohol 70%</a:t>
            </a:r>
          </a:p>
          <a:p>
            <a:pPr algn="just" rtl="0">
              <a:lnSpc>
                <a:spcPct val="120000"/>
              </a:lnSpc>
            </a:pPr>
            <a:r>
              <a:rPr lang="en-US" sz="11200" dirty="0">
                <a:latin typeface="Arial Narrow" panose="020B0606020202030204" pitchFamily="34" charset="0"/>
              </a:rPr>
              <a:t>Cotton</a:t>
            </a:r>
          </a:p>
        </p:txBody>
      </p:sp>
    </p:spTree>
    <p:extLst>
      <p:ext uri="{BB962C8B-B14F-4D97-AF65-F5344CB8AC3E}">
        <p14:creationId xmlns:p14="http://schemas.microsoft.com/office/powerpoint/2010/main" val="5293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a:solidFill>
                  <a:schemeClr val="accent3">
                    <a:lumMod val="60000"/>
                    <a:lumOff val="40000"/>
                  </a:schemeClr>
                </a:solidFill>
              </a:rPr>
              <a:t>Procedure</a:t>
            </a:r>
          </a:p>
        </p:txBody>
      </p:sp>
      <p:sp>
        <p:nvSpPr>
          <p:cNvPr id="3" name="Content Placeholder 2"/>
          <p:cNvSpPr>
            <a:spLocks noGrp="1"/>
          </p:cNvSpPr>
          <p:nvPr>
            <p:ph sz="quarter" idx="1"/>
          </p:nvPr>
        </p:nvSpPr>
        <p:spPr>
          <a:xfrm>
            <a:off x="228600" y="1752600"/>
            <a:ext cx="8458200" cy="5410200"/>
          </a:xfrm>
        </p:spPr>
        <p:txBody>
          <a:bodyPr>
            <a:noAutofit/>
          </a:bodyPr>
          <a:lstStyle/>
          <a:p>
            <a:pPr marL="0" indent="0" algn="just" rtl="0">
              <a:lnSpc>
                <a:spcPct val="150000"/>
              </a:lnSpc>
              <a:buNone/>
            </a:pPr>
            <a:r>
              <a:rPr lang="en-US" sz="3200" dirty="0">
                <a:solidFill>
                  <a:schemeClr val="accent3">
                    <a:lumMod val="60000"/>
                    <a:lumOff val="40000"/>
                  </a:schemeClr>
                </a:solidFill>
                <a:latin typeface="Arial Narrow" panose="020B0606020202030204" pitchFamily="34" charset="0"/>
              </a:rPr>
              <a:t>1. </a:t>
            </a:r>
            <a:r>
              <a:rPr lang="en-US" sz="3200" dirty="0">
                <a:latin typeface="Arial Narrow" panose="020B0606020202030204" pitchFamily="34" charset="0"/>
              </a:rPr>
              <a:t>Wipe your </a:t>
            </a:r>
            <a:r>
              <a:rPr lang="en-US" sz="3200" dirty="0" err="1">
                <a:latin typeface="Arial Narrow" panose="020B0606020202030204" pitchFamily="34" charset="0"/>
              </a:rPr>
              <a:t>partener”s</a:t>
            </a:r>
            <a:r>
              <a:rPr lang="en-US" sz="3200" dirty="0">
                <a:latin typeface="Arial Narrow" panose="020B0606020202030204" pitchFamily="34" charset="0"/>
              </a:rPr>
              <a:t> finger with cotton soaked with alcohol and allow it to dry. With a sterile disposable lancet do small prick on the finger tip, hold the red blood cell pipette slightly tilted from the vertical position, apply its tip to the drop and aspirate blood to the mark 0.5. </a:t>
            </a:r>
          </a:p>
        </p:txBody>
      </p:sp>
    </p:spTree>
    <p:extLst>
      <p:ext uri="{BB962C8B-B14F-4D97-AF65-F5344CB8AC3E}">
        <p14:creationId xmlns:p14="http://schemas.microsoft.com/office/powerpoint/2010/main" val="415769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610600" cy="5181600"/>
          </a:xfrm>
        </p:spPr>
        <p:txBody>
          <a:bodyPr>
            <a:normAutofit/>
          </a:bodyPr>
          <a:lstStyle/>
          <a:p>
            <a:pPr marL="0" indent="0" algn="just" rtl="0">
              <a:buNone/>
            </a:pPr>
            <a:r>
              <a:rPr lang="en-US" sz="3600" b="1" dirty="0">
                <a:solidFill>
                  <a:schemeClr val="accent3">
                    <a:lumMod val="60000"/>
                    <a:lumOff val="40000"/>
                  </a:schemeClr>
                </a:solidFill>
              </a:rPr>
              <a:t>Procedure</a:t>
            </a:r>
          </a:p>
          <a:p>
            <a:pPr marL="0" indent="0" algn="just" rtl="0">
              <a:buNone/>
            </a:pPr>
            <a:endParaRPr lang="en-US" sz="3200" b="1" dirty="0">
              <a:solidFill>
                <a:schemeClr val="accent3">
                  <a:lumMod val="60000"/>
                  <a:lumOff val="40000"/>
                </a:schemeClr>
              </a:solidFill>
              <a:latin typeface="Arial Narrow" panose="020B0606020202030204" pitchFamily="34" charset="0"/>
            </a:endParaRPr>
          </a:p>
          <a:p>
            <a:pPr marL="0" indent="0" algn="just" rtl="0">
              <a:buNone/>
            </a:pPr>
            <a:endParaRPr lang="en-US" sz="3200" dirty="0">
              <a:latin typeface="Arial Narrow" panose="020B0606020202030204" pitchFamily="34" charset="0"/>
            </a:endParaRPr>
          </a:p>
          <a:p>
            <a:pPr marL="0" indent="0" algn="just" rtl="0">
              <a:buNone/>
            </a:pPr>
            <a:r>
              <a:rPr lang="en-US" sz="3200" b="1" dirty="0">
                <a:solidFill>
                  <a:schemeClr val="accent3">
                    <a:lumMod val="60000"/>
                    <a:lumOff val="40000"/>
                  </a:schemeClr>
                </a:solidFill>
                <a:latin typeface="Arial Narrow" panose="020B0606020202030204" pitchFamily="34" charset="0"/>
              </a:rPr>
              <a:t>2. </a:t>
            </a:r>
            <a:r>
              <a:rPr lang="en-US" sz="3200" dirty="0">
                <a:latin typeface="Arial Narrow" panose="020B0606020202030204" pitchFamily="34" charset="0"/>
              </a:rPr>
              <a:t>Aspirate diluting </a:t>
            </a:r>
            <a:r>
              <a:rPr lang="en-US" sz="3200" dirty="0" err="1">
                <a:latin typeface="Arial Narrow" panose="020B0606020202030204" pitchFamily="34" charset="0"/>
              </a:rPr>
              <a:t>Hayem’s</a:t>
            </a:r>
            <a:r>
              <a:rPr lang="en-US" sz="3200" dirty="0">
                <a:latin typeface="Arial Narrow" panose="020B0606020202030204" pitchFamily="34" charset="0"/>
              </a:rPr>
              <a:t> solution to the 101 mark, thus making 1:200 dilution of blood.</a:t>
            </a:r>
          </a:p>
          <a:p>
            <a:pPr marL="0" indent="0" algn="just" rtl="0">
              <a:buNone/>
            </a:pPr>
            <a:endParaRPr lang="en-US" sz="3200" dirty="0">
              <a:latin typeface="Arial Narrow" panose="020B0606020202030204" pitchFamily="34" charset="0"/>
            </a:endParaRPr>
          </a:p>
          <a:p>
            <a:pPr marL="0" indent="0" algn="just" rtl="0">
              <a:buNone/>
            </a:pPr>
            <a:r>
              <a:rPr lang="en-US" sz="3200" b="1" dirty="0">
                <a:solidFill>
                  <a:schemeClr val="accent3">
                    <a:lumMod val="60000"/>
                    <a:lumOff val="40000"/>
                  </a:schemeClr>
                </a:solidFill>
                <a:latin typeface="Arial Narrow" panose="020B0606020202030204" pitchFamily="34" charset="0"/>
              </a:rPr>
              <a:t>3. </a:t>
            </a:r>
            <a:r>
              <a:rPr lang="en-US" sz="3200" dirty="0">
                <a:latin typeface="Arial Narrow" panose="020B0606020202030204" pitchFamily="34" charset="0"/>
              </a:rPr>
              <a:t>Hold the pipette horizontally and role it with both hands between finger and thumb.</a:t>
            </a:r>
          </a:p>
        </p:txBody>
      </p:sp>
    </p:spTree>
    <p:extLst>
      <p:ext uri="{BB962C8B-B14F-4D97-AF65-F5344CB8AC3E}">
        <p14:creationId xmlns:p14="http://schemas.microsoft.com/office/powerpoint/2010/main" val="2622782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361</TotalTime>
  <Words>518</Words>
  <Application>Microsoft Office PowerPoint</Application>
  <PresentationFormat>On-screen Show (4:3)</PresentationFormat>
  <Paragraphs>56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Andalus</vt:lpstr>
      <vt:lpstr>Arial Narrow</vt:lpstr>
      <vt:lpstr>Century Schoolbook</vt:lpstr>
      <vt:lpstr>Wingdings</vt:lpstr>
      <vt:lpstr>Wingdings 2</vt:lpstr>
      <vt:lpstr>Oriel</vt:lpstr>
      <vt:lpstr>Red Blood Cell (RBC) Count</vt:lpstr>
      <vt:lpstr>Introduction</vt:lpstr>
      <vt:lpstr>Normal value</vt:lpstr>
      <vt:lpstr>Aim of the experiment   </vt:lpstr>
      <vt:lpstr>Methods</vt:lpstr>
      <vt:lpstr>Manual red blood cell count material and instruments</vt:lpstr>
      <vt:lpstr>PowerPoint Presentation</vt:lpstr>
      <vt:lpstr>Procedure</vt:lpstr>
      <vt:lpstr>PowerPoint Presentation</vt:lpstr>
      <vt:lpstr>PowerPoint Presentation</vt:lpstr>
      <vt:lpstr>PowerPoint Presentation</vt:lpstr>
      <vt:lpstr>PowerPoint Presentation</vt:lpstr>
      <vt:lpstr>Hemocytometer</vt:lpstr>
      <vt:lpstr>PowerPoint Presentation</vt:lpstr>
      <vt:lpstr>calculation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Blood Cell (RBC) Count</dc:title>
  <dc:creator>user</dc:creator>
  <cp:lastModifiedBy>Ali</cp:lastModifiedBy>
  <cp:revision>38</cp:revision>
  <dcterms:created xsi:type="dcterms:W3CDTF">2015-02-14T18:25:47Z</dcterms:created>
  <dcterms:modified xsi:type="dcterms:W3CDTF">2023-05-02T20:28:07Z</dcterms:modified>
</cp:coreProperties>
</file>